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3" r:id="rId7"/>
    <p:sldId id="265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095" autoAdjust="0"/>
  </p:normalViewPr>
  <p:slideViewPr>
    <p:cSldViewPr>
      <p:cViewPr>
        <p:scale>
          <a:sx n="99" d="100"/>
          <a:sy n="99" d="100"/>
        </p:scale>
        <p:origin x="-318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2CEDF-EBFA-4A92-90CC-B0CBAB76D810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BC609-B588-4D89-BC2E-A11B940232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2CEDF-EBFA-4A92-90CC-B0CBAB76D810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BC609-B588-4D89-BC2E-A11B940232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2CEDF-EBFA-4A92-90CC-B0CBAB76D810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BC609-B588-4D89-BC2E-A11B940232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2CEDF-EBFA-4A92-90CC-B0CBAB76D810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BC609-B588-4D89-BC2E-A11B940232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2CEDF-EBFA-4A92-90CC-B0CBAB76D810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BC609-B588-4D89-BC2E-A11B940232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2CEDF-EBFA-4A92-90CC-B0CBAB76D810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BC609-B588-4D89-BC2E-A11B940232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2CEDF-EBFA-4A92-90CC-B0CBAB76D810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BC609-B588-4D89-BC2E-A11B940232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2CEDF-EBFA-4A92-90CC-B0CBAB76D810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BC609-B588-4D89-BC2E-A11B940232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2CEDF-EBFA-4A92-90CC-B0CBAB76D810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BC609-B588-4D89-BC2E-A11B940232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2CEDF-EBFA-4A92-90CC-B0CBAB76D810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BC609-B588-4D89-BC2E-A11B940232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2CEDF-EBFA-4A92-90CC-B0CBAB76D810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BC609-B588-4D89-BC2E-A11B940232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82CEDF-EBFA-4A92-90CC-B0CBAB76D810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3BC609-B588-4D89-BC2E-A11B940232B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332656"/>
            <a:ext cx="8640960" cy="6264696"/>
          </a:xfrm>
        </p:spPr>
        <p:txBody>
          <a:bodyPr>
            <a:normAutofit/>
          </a:bodyPr>
          <a:lstStyle/>
          <a:p>
            <a:r>
              <a:rPr lang="ru-RU" sz="4400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</a:p>
          <a:p>
            <a:endParaRPr lang="ru-RU" sz="4400" i="1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400" i="1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400" i="1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400" i="1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4000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Фазуллина</a:t>
            </a:r>
            <a:r>
              <a:rPr lang="ru-RU" sz="4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000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Гульшат</a:t>
            </a:r>
            <a:r>
              <a:rPr lang="ru-RU" sz="4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Хавиловна</a:t>
            </a:r>
            <a:r>
              <a:rPr lang="ru-RU" sz="4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педагог </a:t>
            </a:r>
            <a:r>
              <a:rPr lang="ru-RU" sz="2400" b="1" i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дополнительного </a:t>
            </a:r>
            <a:r>
              <a:rPr lang="ru-RU" sz="2400" b="1" i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образования, </a:t>
            </a:r>
            <a:endParaRPr lang="ru-RU" sz="24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МБОУ ДО «ЦДТ» </a:t>
            </a:r>
            <a:r>
              <a:rPr lang="ru-RU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Актанышского</a:t>
            </a:r>
            <a:r>
              <a:rPr lang="ru-RU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муниципального района РТ</a:t>
            </a:r>
          </a:p>
          <a:p>
            <a:pPr algn="l">
              <a:buFont typeface="Wingdings" pitchFamily="2" charset="2"/>
              <a:buChar char="Ø"/>
            </a:pPr>
            <a:endParaRPr lang="ru-RU" sz="1600" b="1" i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16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 flipV="1">
            <a:off x="8460432" y="6857999"/>
            <a:ext cx="432048" cy="45719"/>
          </a:xfrm>
        </p:spPr>
        <p:txBody>
          <a:bodyPr>
            <a:normAutofit fontScale="90000"/>
          </a:bodyPr>
          <a:lstStyle/>
          <a:p>
            <a:r>
              <a:rPr lang="ru-RU" sz="800" dirty="0" smtClean="0"/>
              <a:t>7</a:t>
            </a:r>
            <a:endParaRPr lang="ru-RU" sz="800" dirty="0"/>
          </a:p>
        </p:txBody>
      </p:sp>
      <p:pic>
        <p:nvPicPr>
          <p:cNvPr id="1026" name="Picture 2" descr="C:\Documents and Settings\Пользователь\Рабочий стол\Повязка 10 тышлыкка.jpg"/>
          <p:cNvPicPr>
            <a:picLocks noChangeAspect="1" noChangeArrowheads="1"/>
          </p:cNvPicPr>
          <p:nvPr/>
        </p:nvPicPr>
        <p:blipFill>
          <a:blip r:embed="rId3" cstate="print"/>
          <a:srcRect l="7195" r="7031"/>
          <a:stretch>
            <a:fillRect/>
          </a:stretch>
        </p:blipFill>
        <p:spPr bwMode="auto">
          <a:xfrm>
            <a:off x="611560" y="476672"/>
            <a:ext cx="4392488" cy="3824942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5220072" y="764704"/>
            <a:ext cx="324036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Повязка</a:t>
            </a:r>
          </a:p>
          <a:p>
            <a:pPr algn="ctr"/>
            <a:r>
              <a:rPr lang="ru-RU" sz="6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</a:p>
          <a:p>
            <a:pPr algn="ctr"/>
            <a:r>
              <a:rPr lang="ru-RU" sz="6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голову </a:t>
            </a:r>
          </a:p>
          <a:p>
            <a:pPr algn="ctr"/>
            <a:endParaRPr lang="ru-RU" sz="6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771800" y="4437112"/>
            <a:ext cx="90730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</a:t>
            </a: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008112"/>
          </a:xfrm>
        </p:spPr>
        <p:txBody>
          <a:bodyPr>
            <a:noAutofit/>
          </a:bodyPr>
          <a:lstStyle/>
          <a:p>
            <a:pPr algn="l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 В этом мастер-классе свяжем стильную и в то же время простую повязку на голову крючком. Такой головной убор – прекрасный вариант для весны. Узор у повязки совсем несложный и вяжется она быстро.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83968" y="1268760"/>
            <a:ext cx="4536504" cy="5328592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Для вязания повязки нам понадобятся: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Пряжа «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Ярн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Арт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Джинс» или похожая на нее; Крючок № 3. Весеннюю повязку можно вязать из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полухлопка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Также можно выбрать пряжу с шерстью. Набираем воздушную цепочку. Количество петелек в ней должно без остатка делиться на 2. И этого количества петель должно хватать на объем головы.</a:t>
            </a:r>
          </a:p>
          <a:p>
            <a:pPr algn="ctr"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Теперь отнимаем от общего числа петель 12. И то количество петель, которое остается после этого, делим на 2. Мы получаем число петель, которое будем вязать столбиками без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накида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То есть у нас получается 3 отрезка в воздушной цепочке. Средний отрезок – это 12 петель и 2 отрезка с одинаковым количеством петель (это зависит от общего числа петелек). Для удобства средние 12 петель можно отметить маркером. Тогда не нужно в каждом ряду считать петельки во время вязания.</a:t>
            </a:r>
          </a:p>
          <a:p>
            <a:pPr>
              <a:buNone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Documents and Settings\Пользователь\Рабочий стол\повязка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 t="18488" b="13640"/>
          <a:stretch>
            <a:fillRect/>
          </a:stretch>
        </p:blipFill>
        <p:spPr bwMode="auto">
          <a:xfrm>
            <a:off x="683568" y="1268760"/>
            <a:ext cx="3528392" cy="2232248"/>
          </a:xfrm>
          <a:prstGeom prst="rect">
            <a:avLst/>
          </a:prstGeom>
          <a:noFill/>
        </p:spPr>
      </p:pic>
      <p:pic>
        <p:nvPicPr>
          <p:cNvPr id="2053" name="Picture 5" descr="C:\Documents and Settings\Пользователь\Рабочий стол\повязка 1.1.jpg"/>
          <p:cNvPicPr>
            <a:picLocks noChangeAspect="1" noChangeArrowheads="1"/>
          </p:cNvPicPr>
          <p:nvPr/>
        </p:nvPicPr>
        <p:blipFill>
          <a:blip r:embed="rId4" cstate="print"/>
          <a:srcRect t="13072" b="21569"/>
          <a:stretch>
            <a:fillRect/>
          </a:stretch>
        </p:blipFill>
        <p:spPr bwMode="auto">
          <a:xfrm>
            <a:off x="683568" y="3861048"/>
            <a:ext cx="3528392" cy="2232248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404664"/>
            <a:ext cx="4038600" cy="5721499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Приступаем к вязанию повязки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     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Вяжем первый ряд. Провязываем в каждую петельку по 1 столбику без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накида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Вяжем так до средних 12 петель.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 </a:t>
            </a:r>
          </a:p>
          <a:p>
            <a:pPr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pPr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Эти 12 петель будем вязать соединительными столбиками.</a:t>
            </a:r>
          </a:p>
          <a:p>
            <a:pPr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 И оставшиеся петельки довязываем столбиками без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накида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до конца ряда. </a:t>
            </a:r>
          </a:p>
          <a:p>
            <a:pPr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3" name="Picture 1" descr="C:\Documents and Settings\Пользователь\Рабочий стол\повязка 3 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 l="-3566" t="26870" b="16073"/>
          <a:stretch>
            <a:fillRect/>
          </a:stretch>
        </p:blipFill>
        <p:spPr bwMode="auto">
          <a:xfrm>
            <a:off x="323528" y="404664"/>
            <a:ext cx="4176464" cy="2592288"/>
          </a:xfrm>
          <a:prstGeom prst="rect">
            <a:avLst/>
          </a:prstGeom>
          <a:noFill/>
        </p:spPr>
      </p:pic>
      <p:pic>
        <p:nvPicPr>
          <p:cNvPr id="8195" name="Picture 3" descr="C:\Documents and Settings\Пользователь\Рабочий стол\повязка 2 2.jpg"/>
          <p:cNvPicPr>
            <a:picLocks noChangeAspect="1" noChangeArrowheads="1"/>
          </p:cNvPicPr>
          <p:nvPr/>
        </p:nvPicPr>
        <p:blipFill>
          <a:blip r:embed="rId4" cstate="print"/>
          <a:srcRect l="-3646" t="22068" b="19795"/>
          <a:stretch>
            <a:fillRect/>
          </a:stretch>
        </p:blipFill>
        <p:spPr bwMode="auto">
          <a:xfrm>
            <a:off x="323528" y="3501008"/>
            <a:ext cx="4166320" cy="2664296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2286000" y="31058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37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40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42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0" name="Содержимое 29"/>
          <p:cNvSpPr>
            <a:spLocks noGrp="1"/>
          </p:cNvSpPr>
          <p:nvPr>
            <p:ph sz="half" idx="2"/>
          </p:nvPr>
        </p:nvSpPr>
        <p:spPr>
          <a:xfrm>
            <a:off x="4648200" y="332656"/>
            <a:ext cx="4038600" cy="583264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Разворачиваем вязание и приступаем ко второму ряду. Для того чтобы его начать, нужно выполнить петельку подъема. 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      Вяжем также по 1 столбику в петельку. Но теперь в данном ряду и во всех последующих мы будем вязать столбики не за всю петельку, а лишь за ее заднюю часть. При таком вязании получаются красивые бороздки.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Снова вяжем столбики до средних 12 петель. И их вяжем соединительными столбиками также за заднюю часть петель. В этом месте повязка получится немного уже, чем основное ее полотно. А узор будет напоминать лицевую гладь спицами. 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      Довязываем ряд столбиками без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накида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И снова разворачиваемся</a:t>
            </a:r>
            <a:r>
              <a:rPr lang="ru-RU" sz="1600" dirty="0" smtClean="0"/>
              <a:t>.</a:t>
            </a:r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Все следующие ряды будут повторяться</a:t>
            </a:r>
          </a:p>
          <a:p>
            <a:pPr>
              <a:buNone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Documents and Settings\Пользователь\Рабочий стол\повязка 5.5.jpg"/>
          <p:cNvPicPr>
            <a:picLocks noChangeAspect="1" noChangeArrowheads="1"/>
          </p:cNvPicPr>
          <p:nvPr/>
        </p:nvPicPr>
        <p:blipFill>
          <a:blip r:embed="rId3" cstate="print"/>
          <a:srcRect t="27184" b="16184"/>
          <a:stretch>
            <a:fillRect/>
          </a:stretch>
        </p:blipFill>
        <p:spPr bwMode="auto">
          <a:xfrm>
            <a:off x="467544" y="3429000"/>
            <a:ext cx="4238328" cy="2664296"/>
          </a:xfrm>
          <a:prstGeom prst="rect">
            <a:avLst/>
          </a:prstGeom>
          <a:noFill/>
        </p:spPr>
      </p:pic>
      <p:pic>
        <p:nvPicPr>
          <p:cNvPr id="7171" name="Picture 3" descr="C:\Documents and Settings\Пользователь\Рабочий стол\повязка 4 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404664"/>
            <a:ext cx="4248472" cy="2520280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716016" y="332656"/>
            <a:ext cx="3970784" cy="5793507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1600" dirty="0" smtClean="0"/>
              <a:t>      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Вяжем повязку такой ширины, какой хочется. Она может быть как широкой, так и не сильно широкой.</a:t>
            </a:r>
          </a:p>
          <a:p>
            <a:pPr lvl="0">
              <a:buNone/>
            </a:pPr>
            <a:r>
              <a:rPr lang="ru-RU" sz="1600" dirty="0" smtClean="0">
                <a:solidFill>
                  <a:srgbClr val="323232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lvl="0">
              <a:buNone/>
            </a:pPr>
            <a:r>
              <a:rPr lang="ru-RU" sz="1600" dirty="0" smtClean="0">
                <a:solidFill>
                  <a:srgbClr val="32323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Когда полотно связано, его остается сшить. </a:t>
            </a:r>
          </a:p>
          <a:p>
            <a:pPr lvl="0">
              <a:buNone/>
            </a:pPr>
            <a:endParaRPr lang="ru-RU" sz="1600" dirty="0" smtClean="0">
              <a:solidFill>
                <a:srgbClr val="323232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ru-RU" sz="1600" dirty="0" smtClean="0">
              <a:solidFill>
                <a:srgbClr val="323232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ru-RU" sz="1600" dirty="0" smtClean="0">
              <a:solidFill>
                <a:srgbClr val="323232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ru-RU" sz="1600" dirty="0" smtClean="0">
              <a:solidFill>
                <a:srgbClr val="32323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Для этого складываем повязку пополам и сшиваем ее крючком соединительными столбиками. Также вместо крючка можно использовать при сшивании иголку.</a:t>
            </a:r>
          </a:p>
          <a:p>
            <a:pPr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Закрепляем вязание парой узелочков. И обрезаем нить. Кончик пряжи аккуратно заправляем внутрь вязания, чтобы его не было видно. Выворачиваем изделие на лицевую сторону. Весенняя повязка на голову крючком готова!</a:t>
            </a:r>
          </a:p>
          <a:p>
            <a:pPr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5" name="Picture 1" descr="C:\Documents and Settings\Пользователь\Рабочий стол\повязка 6.6.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332656"/>
            <a:ext cx="4038600" cy="2333413"/>
          </a:xfrm>
          <a:prstGeom prst="rect">
            <a:avLst/>
          </a:prstGeom>
          <a:noFill/>
        </p:spPr>
      </p:pic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6149" name="Picture 5" descr="C:\Documents and Settings\Пользователь\Рабочий стол\повязка 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3140968"/>
            <a:ext cx="4104456" cy="2627276"/>
          </a:xfrm>
          <a:prstGeom prst="rect">
            <a:avLst/>
          </a:prstGeom>
          <a:noFill/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4572000" y="620688"/>
            <a:ext cx="4176464" cy="576064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Выворачиваем изделие на лицевую сторону. </a:t>
            </a:r>
          </a:p>
          <a:p>
            <a:pPr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Весенняя повязка на голову крючком готова!</a:t>
            </a:r>
            <a:endParaRPr lang="ru-RU" sz="1600" dirty="0"/>
          </a:p>
        </p:txBody>
      </p:sp>
      <p:pic>
        <p:nvPicPr>
          <p:cNvPr id="5121" name="Picture 1" descr="C:\Documents and Settings\Пользователь\Рабочий стол\повязка 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620687"/>
            <a:ext cx="3457774" cy="2376265"/>
          </a:xfrm>
          <a:prstGeom prst="rect">
            <a:avLst/>
          </a:prstGeom>
          <a:noFill/>
        </p:spPr>
      </p:pic>
      <p:pic>
        <p:nvPicPr>
          <p:cNvPr id="5122" name="Picture 2" descr="C:\Documents and Settings\Пользователь\Рабочий стол\повязка.jpg"/>
          <p:cNvPicPr>
            <a:picLocks noChangeAspect="1" noChangeArrowheads="1"/>
          </p:cNvPicPr>
          <p:nvPr/>
        </p:nvPicPr>
        <p:blipFill>
          <a:blip r:embed="rId4" cstate="print"/>
          <a:srcRect t="16558" b="14449"/>
          <a:stretch>
            <a:fillRect/>
          </a:stretch>
        </p:blipFill>
        <p:spPr bwMode="auto">
          <a:xfrm>
            <a:off x="683568" y="3789040"/>
            <a:ext cx="3551040" cy="2304256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1371600" y="5373216"/>
            <a:ext cx="6400800" cy="1008112"/>
          </a:xfrm>
        </p:spPr>
        <p:txBody>
          <a:bodyPr/>
          <a:lstStyle/>
          <a:p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Спасибо за внимание! 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" name="Picture 3" descr="C:\Documents and Settings\Пользователь\Рабочий стол\Повяхка 11 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752" y="548680"/>
            <a:ext cx="4392488" cy="44571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750</TotalTime>
  <Words>308</Words>
  <Application>Microsoft Office PowerPoint</Application>
  <PresentationFormat>Экран (4:3)</PresentationFormat>
  <Paragraphs>59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7</vt:lpstr>
      <vt:lpstr>                В этом мастер-классе свяжем стильную и в то же время простую повязку на голову крючком. Такой головной убор – прекрасный вариант для весны. Узор у повязки совсем несложный и вяжется она быстро. </vt:lpstr>
      <vt:lpstr>Слайд 3</vt:lpstr>
      <vt:lpstr>Слайд 4</vt:lpstr>
      <vt:lpstr>Слайд 5</vt:lpstr>
      <vt:lpstr>Слайд 6</vt:lpstr>
      <vt:lpstr>Слайд 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Дом</dc:creator>
  <cp:lastModifiedBy>Дом</cp:lastModifiedBy>
  <cp:revision>127</cp:revision>
  <dcterms:created xsi:type="dcterms:W3CDTF">2017-11-20T17:39:40Z</dcterms:created>
  <dcterms:modified xsi:type="dcterms:W3CDTF">2020-04-18T15:58:42Z</dcterms:modified>
</cp:coreProperties>
</file>